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rtners Land Services_logo_RGB.jpg" descr="Partners Land Services_logo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2183" y="3318180"/>
            <a:ext cx="4580434" cy="2609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Legal 1031 Exchange Services- Brochure.pdf" descr="Legal 1031 Exchange Services- Brochur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876300"/>
            <a:ext cx="10287000" cy="800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LS Affidavit_foreign_entities_by_entity_buyer_9.2023.pdf" descr="PLS Affidavit_foreign_entities_by_entity_buyer_9.20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0038" y="253743"/>
            <a:ext cx="7144724" cy="924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LS Affidavit_foreign_entities_by_individual_buyer_9.2023.pdf" descr="PLS Affidavit_foreign_entities_by_individual_buyer_9.20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4171" y="492033"/>
            <a:ext cx="6776458" cy="8769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LS same_day_funding_9.2023.pdf" descr="PLS same_day_funding_9.20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3963" y="723900"/>
            <a:ext cx="753687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LS contract_information_9.2023.pdf" descr="PLS contract_information_9.20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1599" y="100470"/>
            <a:ext cx="7381602" cy="95526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